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58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3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4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16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6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8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8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1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0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6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8505-4DB4-4BD2-A5E1-D2F2D7E08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BAILEY DETENTION POND IMPROVEMENTS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DFDED-AF30-41D7-B92A-BEE9662D8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Bid no. 20-042</a:t>
            </a:r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F3526AD-8EF6-421D-BE30-ADBF7AC99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67" y="5060301"/>
            <a:ext cx="1114426" cy="1143000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3F8E7FC1-DD46-46AA-A889-3126EFBD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120" y="5475343"/>
            <a:ext cx="2827020" cy="7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2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uilding, circuit&#10;&#10;Description automatically generated">
            <a:extLst>
              <a:ext uri="{FF2B5EF4-FFF2-40B4-BE49-F238E27FC236}">
                <a16:creationId xmlns:a16="http://schemas.microsoft.com/office/drawing/2014/main" id="{C8B810AB-94C2-48F6-8603-AD4598161A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944255" y="2038351"/>
            <a:ext cx="8116842" cy="4211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D4BBB-5B23-4670-B55A-1533CEED27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1881" y="515938"/>
            <a:ext cx="10028238" cy="771525"/>
          </a:xfrm>
        </p:spPr>
        <p:txBody>
          <a:bodyPr/>
          <a:lstStyle/>
          <a:p>
            <a:r>
              <a:rPr lang="en-US" dirty="0"/>
              <a:t>PROJECT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0D2C-7522-4455-B6DF-1B48A0751E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1881" y="1266827"/>
            <a:ext cx="10058400" cy="6753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Located in the Town of Canutillo, Texas the project lies near the residential area known as Bailey Subdivision, approximately 3,000 feet west of I-10 on Vinton Avenue.</a:t>
            </a:r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037D864-58B8-47FD-8515-0956652A6C2C}"/>
              </a:ext>
            </a:extLst>
          </p:cNvPr>
          <p:cNvSpPr/>
          <p:nvPr/>
        </p:nvSpPr>
        <p:spPr>
          <a:xfrm rot="2385104">
            <a:off x="5362508" y="3668867"/>
            <a:ext cx="5334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68A958-3E5C-4830-B534-D5BC0C820AEA}"/>
              </a:ext>
            </a:extLst>
          </p:cNvPr>
          <p:cNvCxnSpPr>
            <a:cxnSpLocks/>
          </p:cNvCxnSpPr>
          <p:nvPr/>
        </p:nvCxnSpPr>
        <p:spPr>
          <a:xfrm>
            <a:off x="1081881" y="1191237"/>
            <a:ext cx="9784080" cy="0"/>
          </a:xfrm>
          <a:prstGeom prst="line">
            <a:avLst/>
          </a:prstGeom>
          <a:ln w="63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6ED75-DCA4-4A6E-A021-F4AE763F9656}"/>
              </a:ext>
            </a:extLst>
          </p:cNvPr>
          <p:cNvCxnSpPr>
            <a:cxnSpLocks/>
          </p:cNvCxnSpPr>
          <p:nvPr/>
        </p:nvCxnSpPr>
        <p:spPr>
          <a:xfrm>
            <a:off x="3129094" y="4890782"/>
            <a:ext cx="2280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F00E4F-B97F-4932-835A-E95A59D9114B}"/>
              </a:ext>
            </a:extLst>
          </p:cNvPr>
          <p:cNvCxnSpPr>
            <a:cxnSpLocks/>
          </p:cNvCxnSpPr>
          <p:nvPr/>
        </p:nvCxnSpPr>
        <p:spPr>
          <a:xfrm>
            <a:off x="3129094" y="4647500"/>
            <a:ext cx="18791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E1B2A-AB78-4161-99C1-7C60F61B1877}"/>
              </a:ext>
            </a:extLst>
          </p:cNvPr>
          <p:cNvCxnSpPr>
            <a:cxnSpLocks/>
          </p:cNvCxnSpPr>
          <p:nvPr/>
        </p:nvCxnSpPr>
        <p:spPr>
          <a:xfrm>
            <a:off x="5409846" y="4228051"/>
            <a:ext cx="0" cy="660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8F0648-ED38-4F9C-914F-ED27E69AD894}"/>
              </a:ext>
            </a:extLst>
          </p:cNvPr>
          <p:cNvCxnSpPr>
            <a:cxnSpLocks/>
          </p:cNvCxnSpPr>
          <p:nvPr/>
        </p:nvCxnSpPr>
        <p:spPr>
          <a:xfrm>
            <a:off x="5008227" y="4228051"/>
            <a:ext cx="4016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0CD691-1B69-48AC-A445-AE3358403BF2}"/>
              </a:ext>
            </a:extLst>
          </p:cNvPr>
          <p:cNvCxnSpPr>
            <a:cxnSpLocks/>
          </p:cNvCxnSpPr>
          <p:nvPr/>
        </p:nvCxnSpPr>
        <p:spPr>
          <a:xfrm>
            <a:off x="5008227" y="4228051"/>
            <a:ext cx="2" cy="419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445108-C0C4-4FCB-9279-BB36B2E1D247}"/>
              </a:ext>
            </a:extLst>
          </p:cNvPr>
          <p:cNvCxnSpPr>
            <a:cxnSpLocks/>
          </p:cNvCxnSpPr>
          <p:nvPr/>
        </p:nvCxnSpPr>
        <p:spPr>
          <a:xfrm>
            <a:off x="3123977" y="4647500"/>
            <a:ext cx="0" cy="241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9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0">
            <a:extLst>
              <a:ext uri="{FF2B5EF4-FFF2-40B4-BE49-F238E27FC236}">
                <a16:creationId xmlns:a16="http://schemas.microsoft.com/office/drawing/2014/main" id="{BB75165E-0846-4D98-AC6E-3357E38A2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2">
            <a:extLst>
              <a:ext uri="{FF2B5EF4-FFF2-40B4-BE49-F238E27FC236}">
                <a16:creationId xmlns:a16="http://schemas.microsoft.com/office/drawing/2014/main" id="{C7D0988C-FE64-44CF-A3D0-EF505813C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2BB7D857-558C-46CC-8DAF-25C7BC8B1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36">
            <a:extLst>
              <a:ext uri="{FF2B5EF4-FFF2-40B4-BE49-F238E27FC236}">
                <a16:creationId xmlns:a16="http://schemas.microsoft.com/office/drawing/2014/main" id="{D03F1B22-6BE5-407A-9027-D46237C7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D4BBB-5B23-4670-B55A-1533CEED27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44679" y="634946"/>
            <a:ext cx="640506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PROJECT DESCRIPTION</a:t>
            </a:r>
          </a:p>
        </p:txBody>
      </p:sp>
      <p:cxnSp>
        <p:nvCxnSpPr>
          <p:cNvPr id="49" name="Straight Connector 38">
            <a:extLst>
              <a:ext uri="{FF2B5EF4-FFF2-40B4-BE49-F238E27FC236}">
                <a16:creationId xmlns:a16="http://schemas.microsoft.com/office/drawing/2014/main" id="{BCF72216-3032-4D96-A301-EF60ADBF4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0D2C-7522-4455-B6DF-1B48A0751E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44679" y="2198914"/>
            <a:ext cx="6405063" cy="3670180"/>
          </a:xfrm>
        </p:spPr>
        <p:txBody>
          <a:bodyPr vert="horz" lIns="0" tIns="45720" rIns="0" bIns="45720" rtlCol="0">
            <a:normAutofit/>
          </a:bodyPr>
          <a:lstStyle/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The site of the proposed detention pond is located in the path of an arroyo extending along the northside of Vinton Avenue from approximately 2</a:t>
            </a:r>
            <a:r>
              <a:rPr lang="en-US" sz="2000" baseline="30000" dirty="0"/>
              <a:t>nd</a:t>
            </a:r>
            <a:r>
              <a:rPr lang="en-US" sz="2000" dirty="0"/>
              <a:t> Street to 7</a:t>
            </a:r>
            <a:r>
              <a:rPr lang="en-US" sz="2000" baseline="30000" dirty="0"/>
              <a:t>th</a:t>
            </a:r>
            <a:r>
              <a:rPr lang="en-US" sz="2000" dirty="0"/>
              <a:t> Street.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The project will a create series of detention basins to mitigate impacts to the downstream properties.</a:t>
            </a:r>
            <a:endParaRPr lang="en-US" dirty="0"/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80D990FE-A961-4BD0-BE00-23C4B8CFA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750844DA-CE45-4F7E-A994-16D702DBC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02F52-C05C-40EC-8432-1310D0117C9E}"/>
              </a:ext>
            </a:extLst>
          </p:cNvPr>
          <p:cNvSpPr txBox="1"/>
          <p:nvPr/>
        </p:nvSpPr>
        <p:spPr>
          <a:xfrm>
            <a:off x="1131208" y="3155819"/>
            <a:ext cx="3898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1 – Existing Natural Ground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EE8CC-8E00-422D-9222-FF57EDBD5EB1}"/>
              </a:ext>
            </a:extLst>
          </p:cNvPr>
          <p:cNvSpPr txBox="1"/>
          <p:nvPr/>
        </p:nvSpPr>
        <p:spPr>
          <a:xfrm>
            <a:off x="1721757" y="6035988"/>
            <a:ext cx="3898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2 – Arroyo Path </a:t>
            </a:r>
          </a:p>
        </p:txBody>
      </p:sp>
      <p:pic>
        <p:nvPicPr>
          <p:cNvPr id="6" name="Picture 5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DD45FE44-1355-4778-AE88-7C598D07F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71" y="495109"/>
            <a:ext cx="3657600" cy="2743200"/>
          </a:xfrm>
          <a:prstGeom prst="rect">
            <a:avLst/>
          </a:prstGeom>
        </p:spPr>
      </p:pic>
      <p:pic>
        <p:nvPicPr>
          <p:cNvPr id="8" name="Picture 7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B9C6E3B2-1298-4385-B94E-4E1BACBAF6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46658" y="3419955"/>
            <a:ext cx="4077026" cy="27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2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0228EDF-2403-4786-9B59-5377270FA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1BFE19-3C24-4E0B-8AB3-01C507676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EDD08A5-26C5-48D8-8098-4167878B6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D4AAEE-4200-46AB-9893-C5FEA304B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A0422-E4B4-43C1-82A3-0AFE7D013CDF}"/>
              </a:ext>
            </a:extLst>
          </p:cNvPr>
          <p:cNvSpPr txBox="1">
            <a:spLocks/>
          </p:cNvSpPr>
          <p:nvPr/>
        </p:nvSpPr>
        <p:spPr>
          <a:xfrm>
            <a:off x="7695474" y="3079562"/>
            <a:ext cx="3789705" cy="1351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DESCRIPTION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717732-9628-4C5A-BEA2-4B0E8872B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2504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24867B6E-79AE-46CC-92E8-7940635C4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47">
            <a:extLst>
              <a:ext uri="{FF2B5EF4-FFF2-40B4-BE49-F238E27FC236}">
                <a16:creationId xmlns:a16="http://schemas.microsoft.com/office/drawing/2014/main" id="{E2A1E944-58FA-41B5-9155-E1FF62141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81990-B097-440B-A62C-2ABC32F37965}"/>
              </a:ext>
            </a:extLst>
          </p:cNvPr>
          <p:cNvSpPr txBox="1"/>
          <p:nvPr/>
        </p:nvSpPr>
        <p:spPr>
          <a:xfrm>
            <a:off x="7645520" y="4428637"/>
            <a:ext cx="388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Existing conditions</a:t>
            </a:r>
          </a:p>
          <a:p>
            <a:r>
              <a:rPr lang="en-US" dirty="0"/>
              <a:t>Existing stormwater runoff flow</a:t>
            </a:r>
          </a:p>
        </p:txBody>
      </p:sp>
      <p:pic>
        <p:nvPicPr>
          <p:cNvPr id="9" name="Picture 8" descr="A dirt road&#10;&#10;Description automatically generated">
            <a:extLst>
              <a:ext uri="{FF2B5EF4-FFF2-40B4-BE49-F238E27FC236}">
                <a16:creationId xmlns:a16="http://schemas.microsoft.com/office/drawing/2014/main" id="{C7DECAB5-76B2-48D2-9DA4-BCFF7CE7A4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956" y="232061"/>
            <a:ext cx="4126031" cy="2893167"/>
          </a:xfrm>
          <a:prstGeom prst="rect">
            <a:avLst/>
          </a:prstGeom>
        </p:spPr>
      </p:pic>
      <p:pic>
        <p:nvPicPr>
          <p:cNvPr id="5" name="Picture 4" descr="A path with trees on the side of a dirt field&#10;&#10;Description automatically generated">
            <a:extLst>
              <a:ext uri="{FF2B5EF4-FFF2-40B4-BE49-F238E27FC236}">
                <a16:creationId xmlns:a16="http://schemas.microsoft.com/office/drawing/2014/main" id="{ECCFDA88-4D1A-4A12-BD3E-E6FC41533D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03" y="153639"/>
            <a:ext cx="4715435" cy="3536576"/>
          </a:xfrm>
          <a:prstGeom prst="rect">
            <a:avLst/>
          </a:prstGeom>
        </p:spPr>
      </p:pic>
      <p:pic>
        <p:nvPicPr>
          <p:cNvPr id="13" name="Picture 12" descr="A body of water&#10;&#10;Description automatically generated">
            <a:extLst>
              <a:ext uri="{FF2B5EF4-FFF2-40B4-BE49-F238E27FC236}">
                <a16:creationId xmlns:a16="http://schemas.microsoft.com/office/drawing/2014/main" id="{634F4027-9696-47B3-ABA2-3A8C70F3BF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405" y="1905000"/>
            <a:ext cx="2771775" cy="3695700"/>
          </a:xfrm>
          <a:prstGeom prst="rect">
            <a:avLst/>
          </a:prstGeom>
        </p:spPr>
      </p:pic>
      <p:pic>
        <p:nvPicPr>
          <p:cNvPr id="15" name="Picture 14" descr="A rocky path&#10;&#10;Description automatically generated">
            <a:extLst>
              <a:ext uri="{FF2B5EF4-FFF2-40B4-BE49-F238E27FC236}">
                <a16:creationId xmlns:a16="http://schemas.microsoft.com/office/drawing/2014/main" id="{D07F4BB0-D658-444C-8102-88F33E8C76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94257"/>
            <a:ext cx="5143500" cy="34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6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4BBB-5B23-4670-B55A-1533CEED27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1881" y="141432"/>
            <a:ext cx="10029825" cy="771525"/>
          </a:xfrm>
        </p:spPr>
        <p:txBody>
          <a:bodyPr/>
          <a:lstStyle/>
          <a:p>
            <a:r>
              <a:rPr lang="en-US" dirty="0"/>
              <a:t>PROPOSED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0D2C-7522-4455-B6DF-1B48A0751E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38783" y="965606"/>
            <a:ext cx="4135769" cy="4906687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Site clearing and grubbing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Implementation of traffic control plan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Excavation of unclassified material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Installation of drainage improvements including rock rip-rap, baffle block dissipator structures, base material, reinforced concrete flumes, and concrete spillway structures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Installation of site improvements including </a:t>
            </a:r>
            <a:r>
              <a:rPr lang="en-US" sz="2000" dirty="0" err="1"/>
              <a:t>rockwalls</a:t>
            </a:r>
            <a:r>
              <a:rPr lang="en-US" sz="2000" dirty="0"/>
              <a:t>, retaining walls, wrought iron fence and gate.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C24AA7-E5FD-47ED-B35A-553E55DDD56D}"/>
              </a:ext>
            </a:extLst>
          </p:cNvPr>
          <p:cNvCxnSpPr>
            <a:cxnSpLocks/>
          </p:cNvCxnSpPr>
          <p:nvPr/>
        </p:nvCxnSpPr>
        <p:spPr>
          <a:xfrm>
            <a:off x="1081881" y="830510"/>
            <a:ext cx="9784080" cy="0"/>
          </a:xfrm>
          <a:prstGeom prst="line">
            <a:avLst/>
          </a:prstGeom>
          <a:ln w="63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81B290-D4F9-41AD-BE6E-A3E1F19F2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21754"/>
              </p:ext>
            </p:extLst>
          </p:nvPr>
        </p:nvGraphicFramePr>
        <p:xfrm>
          <a:off x="3175" y="912813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3" imgW="24688800" imgH="16459200" progId="AcroExch.Document.DC">
                  <p:embed/>
                </p:oleObj>
              </mc:Choice>
              <mc:Fallback>
                <p:oleObj name="Acrobat Document" r:id="rId3" imgW="24688800" imgH="1645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" y="912813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0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8505-4DB4-4BD2-A5E1-D2F2D7E08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F3526AD-8EF6-421D-BE30-ADBF7AC99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67" y="5060301"/>
            <a:ext cx="1114426" cy="1143000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3F8E7FC1-DD46-46AA-A889-3126EFBD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120" y="5475343"/>
            <a:ext cx="2827020" cy="7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96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Adobe Acrobat Document</vt:lpstr>
      <vt:lpstr>BAILEY DETENTION POND IMPROVEMENTS</vt:lpstr>
      <vt:lpstr>PROJECT LOCATION</vt:lpstr>
      <vt:lpstr>PROJECT DESCRIPTION</vt:lpstr>
      <vt:lpstr>PowerPoint Presentation</vt:lpstr>
      <vt:lpstr>PROPOSED IMPROVEMENTS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CELESTE DRIVE DRAINAGE IMPROVEMENTS</dc:title>
  <dc:creator>Mercedes Moreno</dc:creator>
  <cp:lastModifiedBy>Fernando Sanchez</cp:lastModifiedBy>
  <cp:revision>36</cp:revision>
  <dcterms:created xsi:type="dcterms:W3CDTF">2020-09-02T15:21:01Z</dcterms:created>
  <dcterms:modified xsi:type="dcterms:W3CDTF">2020-09-16T19:22:37Z</dcterms:modified>
</cp:coreProperties>
</file>